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  <p:sldMasterId id="2147483672" r:id="rId3"/>
    <p:sldMasterId id="2147483744" r:id="rId4"/>
    <p:sldMasterId id="2147483756" r:id="rId5"/>
  </p:sldMasterIdLst>
  <p:sldIdLst>
    <p:sldId id="268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3BA412-43C1-4964-87FF-87E533F81F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826E4-3CF2-412D-B9DB-0BAC4A330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F3354-1045-4455-AEC1-E4D91D63D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5D22EF-800B-49EF-86AB-4D8F6856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4E5A6-9853-4340-8BCB-6AF3199B2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D7171-6D3B-4F98-99F4-AB7BBD093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07D46-C439-465C-BEFF-AE4A7E182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B07ED-F032-485C-AD8B-046934C852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9FFCD-0EE4-496B-BEDD-DDFB57FDCF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3EBF1-5516-4171-BA36-A0E3C12DF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862AC-058E-46D4-801B-D178D855D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17B8A-143B-4A02-B250-2E10A19C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CBF62-9E7B-4601-8B90-D85FF1679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FD0BB-F034-4F3A-A818-EC943B18A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3776C-2BCF-4209-9037-9E7AB8D18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grpSp>
          <p:nvGrpSpPr>
            <p:cNvPr id="5735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735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735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735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3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73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5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5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5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5736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6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6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6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6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6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6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6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737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737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7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7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7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7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7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7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7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7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8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8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8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8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8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8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8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8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8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38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73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73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en-US"/>
            </a:p>
          </p:txBody>
        </p:sp>
      </p:grpSp>
      <p:sp>
        <p:nvSpPr>
          <p:cNvPr id="5740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40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740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40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40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A5808E-299B-4A54-93CA-1B6A0620C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E00A-6C42-4A8C-B898-C0107478D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9A4C1-8A94-412A-AA6C-63344DBCB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540FF-3FFB-4D0C-83D1-1EBC16323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53C9D-DFC7-4E46-AC25-8E2F2234B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8C054-FEAA-43B1-A7A6-0B5C66D50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7559F-3AF2-4E9A-823F-02B20DD60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8A054-862B-4A9D-B5E6-A331E8D34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80261-92D8-46AD-97FF-56A687A95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F8FC2-7CB3-4D7C-B775-406874168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44F4A-4ECF-4556-AA6E-2914E7F39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470E6-026F-4FE6-9FDE-EED7C5DE4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2377-9D83-4B4C-805C-5BA851594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6DEE-EFAB-4B4F-ABB5-EA1FAA14C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5596-0C57-4525-9F36-B6943B96B0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528D-BB62-4B37-8D1B-113660F1C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72F6-7B66-4BC4-941E-AD960C487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8D05-8585-41FE-B4BC-26CDC95BE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BD4F1-9279-4C78-93FF-035C559BC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B07A-942E-4672-BDCB-75AD87A514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AFB10-FA10-4FB7-91BF-6E03FB23B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AA64-4AD0-41C0-865E-AE7E9EB1F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B84B9-3853-4BB4-A386-AD6199657E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3A15C-80BA-448B-BB74-4C254DE35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2C06-3EE3-40EA-B37F-D49B4AD20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58C-529E-4F98-B391-E3E4BA968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BCDD-193C-46FC-B5FE-BF165504C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13A8-EA25-466F-9411-952195D74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F4ED-26B3-48A7-A8CD-1214070A9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1DFEA-D1FD-4B8B-A552-C0E677A9D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965F-6B56-4F87-A76D-45448F5C4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AE253-A4D1-4FAB-8FE1-D17DFC642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C24-C514-4827-A4CB-8F5F165A70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13C2-8181-499B-B12D-FBA9E9C59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2AE6-22C8-4796-BE4B-E889ACF8A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4F4A-17A3-49B8-830C-FC3E0180C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A37C8-2B7A-48EE-97F1-3CDBE0892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40A0F-230A-4DC9-9562-F831F237A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C4B76-25ED-48A3-B4DE-402AB973A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71E34-0964-4225-B159-3A4C76466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8676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01F8661-1D1B-4EE7-ABF8-29E35D7AE2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1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610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C803AEC-97D3-4BAE-84ED-6068B9A689D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63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63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grpSp>
          <p:nvGrpSpPr>
            <p:cNvPr id="563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63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63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63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63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3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3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563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63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63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3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63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63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en-US"/>
            </a:p>
          </p:txBody>
        </p:sp>
      </p:grpSp>
      <p:sp>
        <p:nvSpPr>
          <p:cNvPr id="5637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37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7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638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5638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BC1A25D-B0C1-4BA5-81A9-E91203E65C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5D89-133C-4FC8-9D4A-0416741A10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8661-1D1B-4EE7-ABF8-29E35D7AE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067812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MÔN: ĐẠO ĐỨC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Tiết 3 – 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Tuần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</a:t>
            </a:r>
            <a:endParaRPr lang="en-US" sz="3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Có </a:t>
            </a:r>
            <a:r>
              <a:rPr lang="en-US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trách nhiệm về việc làm của mình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65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304800" y="1066800"/>
            <a:ext cx="7010400" cy="2819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900" i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 </a:t>
            </a:r>
            <a:r>
              <a:rPr lang="en-US" sz="3900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 dặn dò:</a:t>
            </a:r>
          </a:p>
          <a:p>
            <a:pPr>
              <a:lnSpc>
                <a:spcPct val="80000"/>
              </a:lnSpc>
            </a:pPr>
            <a:endParaRPr lang="en-US" sz="3900" b="1" u="sng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390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90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Nhắc lại ghi nhớ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390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Về nhà chuẩn bị bài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798762" y="1066800"/>
            <a:ext cx="4897438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1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Kiểm tra bài cũ: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33600" y="1981200"/>
            <a:ext cx="6781800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đã làm gì để xứng đáng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 học sinh lớp 5?</a:t>
            </a:r>
            <a:endParaRPr lang="en-US" sz="1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2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creenHunter_113+O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962400"/>
            <a:ext cx="3810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01714" y="1909042"/>
            <a:ext cx="7408886" cy="1822333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362200" y="914400"/>
            <a:ext cx="411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52400" y="152400"/>
            <a:ext cx="32766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</a:p>
        </p:txBody>
      </p:sp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533400" y="838200"/>
            <a:ext cx="76200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truyện và trả lời câu hỏi</a:t>
            </a:r>
          </a:p>
        </p:txBody>
      </p:sp>
      <p:pic>
        <p:nvPicPr>
          <p:cNvPr id="10246" name="Picture 6" descr="ScreenHunter_113+O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8534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762000" y="1600200"/>
            <a:ext cx="76200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Chuyện của bạn Đức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28600" y="1676400"/>
            <a:ext cx="71628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1.Đức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228600" y="3048000"/>
            <a:ext cx="8991600" cy="137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2.Sau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228600" y="4724400"/>
            <a:ext cx="9144000" cy="160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3.Theo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743200" y="152400"/>
            <a:ext cx="42672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9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81000" y="1066800"/>
            <a:ext cx="25908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76200" y="2667000"/>
            <a:ext cx="25146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3+4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6200" y="4191000"/>
            <a:ext cx="25908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+6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143000" y="1066800"/>
            <a:ext cx="24384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9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838200" y="1828800"/>
            <a:ext cx="7467600" cy="167640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 người cần phải suy nghĩ trước khi hành động và chịu trách nhiệm về việc làm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762000" y="228600"/>
            <a:ext cx="32766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9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762000" y="151320"/>
            <a:ext cx="76200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9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9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1219200" y="2362200"/>
            <a:ext cx="76200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9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9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9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9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9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143000" y="3581400"/>
            <a:ext cx="76200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3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143000" y="4724400"/>
            <a:ext cx="76200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9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914400" y="1371600"/>
            <a:ext cx="14478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9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0" y="304800"/>
            <a:ext cx="9144000" cy="563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trường hợp là biểu hiện của người sống có trách nhiệm: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Trước khi làm việc gì cũng suy nghĩ cẩn thận</a:t>
            </a:r>
          </a:p>
          <a:p>
            <a:pPr marL="342900" indent="-342900">
              <a:lnSpc>
                <a:spcPct val="150000"/>
              </a:lnSpc>
              <a:buFontTx/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Đã nhận làm việc thì làm đến nơi đến chốn.</a:t>
            </a:r>
          </a:p>
          <a:p>
            <a:pPr marL="342900" indent="-342900"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d)Khi làm điều gì sai, sẵn sàng nhận lỗi và sửa lỗi.</a:t>
            </a:r>
          </a:p>
          <a:p>
            <a:pPr marL="342900" indent="-342900"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g)Không làm theo những việc xấu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28600" y="152400"/>
            <a:ext cx="17526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457200" y="762000"/>
            <a:ext cx="7620000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0" y="1447800"/>
            <a:ext cx="90678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0" y="2514600"/>
            <a:ext cx="91440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chụi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3581400"/>
            <a:ext cx="91440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4572000"/>
            <a:ext cx="8991600" cy="1095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0" y="5715000"/>
            <a:ext cx="9144000" cy="942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38"/>
  <p:tag name="VIOLETTITLE" val="Dao duc 5- Bai 2- Co trach nhiem voi viec lam cua minh tiet 1"/>
  <p:tag name="VIOLETLESSON" val="2"/>
  <p:tag name="VIOLETCATID" val="8048934"/>
  <p:tag name="VIOLETSUBJECT" val="Đạo đức 5"/>
  <p:tag name="VIOLETSOURCE" val="Dong Nghiep"/>
  <p:tag name="VIOLETAUTHORID" val="3599053"/>
  <p:tag name="VIOLETAUTHORNAME" val="Nguyễn Thơ Văn"/>
  <p:tag name="VIOLETAUTHORAVATAR" val="3599053.jpg"/>
  <p:tag name="VIOLETAUTHORADDRESS" val="Trường Tiểu học Phú Thọ B - Đồng Tháp"/>
  <p:tag name="VIOLETAUTHORHOMEPAGE" val="http://nguyenthovanptb.violet.vn"/>
  <p:tag name="VIOLETDATE" val="2013-12-26 02:35:46"/>
  <p:tag name="VIOLETHIT" val="116"/>
  <p:tag name="VIOLETLIKE" val="0"/>
  <p:tag name="MMPROD_NEXTUNIQUEID" val="10011"/>
  <p:tag name="MMPROD_UIDATA" val="&lt;database version=&quot;7.0&quot;&gt;&lt;object type=&quot;1&quot; unique_id=&quot;10001&quot;&gt;&lt;object type=&quot;8&quot; unique_id=&quot;10197&quot;&gt;&lt;/object&gt;&lt;object type=&quot;2&quot; unique_id=&quot;10198&quot;&gt;&lt;object type=&quot;3&quot; unique_id=&quot;10199&quot;&gt;&lt;property id=&quot;20148&quot; value=&quot;5&quot;/&gt;&lt;property id=&quot;20300&quot; value=&quot;Slide 1&quot;/&gt;&lt;property id=&quot;20307&quot; value=&quot;267&quot;/&gt;&lt;/object&gt;&lt;object type=&quot;3&quot; unique_id=&quot;10200&quot;&gt;&lt;property id=&quot;20148&quot; value=&quot;5&quot;/&gt;&lt;property id=&quot;20300&quot; value=&quot;Slide 2&quot;/&gt;&lt;property id=&quot;20307&quot; value=&quot;258&quot;/&gt;&lt;/object&gt;&lt;object type=&quot;3&quot; unique_id=&quot;10201&quot;&gt;&lt;property id=&quot;20148&quot; value=&quot;5&quot;/&gt;&lt;property id=&quot;20300&quot; value=&quot;Slide 3&quot;/&gt;&lt;property id=&quot;20307&quot; value=&quot;259&quot;/&gt;&lt;/object&gt;&lt;object type=&quot;3&quot; unique_id=&quot;10202&quot;&gt;&lt;property id=&quot;20148&quot; value=&quot;5&quot;/&gt;&lt;property id=&quot;20300&quot; value=&quot;Slide 4&quot;/&gt;&lt;property id=&quot;20307&quot; value=&quot;260&quot;/&gt;&lt;/object&gt;&lt;object type=&quot;3&quot; unique_id=&quot;10203&quot;&gt;&lt;property id=&quot;20148&quot; value=&quot;5&quot;/&gt;&lt;property id=&quot;20300&quot; value=&quot;Slide 5&quot;/&gt;&lt;property id=&quot;20307&quot; value=&quot;262&quot;/&gt;&lt;/object&gt;&lt;object type=&quot;3&quot; unique_id=&quot;10204&quot;&gt;&lt;property id=&quot;20148&quot; value=&quot;5&quot;/&gt;&lt;property id=&quot;20300&quot; value=&quot;Slide 6&quot;/&gt;&lt;property id=&quot;20307&quot; value=&quot;261&quot;/&gt;&lt;/object&gt;&lt;object type=&quot;3&quot; unique_id=&quot;10205&quot;&gt;&lt;property id=&quot;20148&quot; value=&quot;5&quot;/&gt;&lt;property id=&quot;20300&quot; value=&quot;Slide 7&quot;/&gt;&lt;property id=&quot;20307&quot; value=&quot;263&quot;/&gt;&lt;/object&gt;&lt;object type=&quot;3&quot; unique_id=&quot;10206&quot;&gt;&lt;property id=&quot;20148&quot; value=&quot;5&quot;/&gt;&lt;property id=&quot;20300&quot; value=&quot;Slide 8&quot;/&gt;&lt;property id=&quot;20307&quot; value=&quot;264&quot;/&gt;&lt;/object&gt;&lt;object type=&quot;3&quot; unique_id=&quot;10207&quot;&gt;&lt;property id=&quot;20148&quot; value=&quot;5&quot;/&gt;&lt;property id=&quot;20300&quot; value=&quot;Slide 9&quot;/&gt;&lt;property id=&quot;20307&quot; value=&quot;265&quot;/&gt;&lt;/object&gt;&lt;object type=&quot;3&quot; unique_id=&quot;10208&quot;&gt;&lt;property id=&quot;20148&quot; value=&quot;5&quot;/&gt;&lt;property id=&quot;20300&quot; value=&quot;Slide 10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312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Proposal</vt:lpstr>
      <vt:lpstr>Maple</vt:lpstr>
      <vt:lpstr>Kimono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22</cp:revision>
  <dcterms:created xsi:type="dcterms:W3CDTF">2013-09-08T13:20:26Z</dcterms:created>
  <dcterms:modified xsi:type="dcterms:W3CDTF">2016-04-20T10:45:50Z</dcterms:modified>
</cp:coreProperties>
</file>